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46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4654"/>
  </p:normalViewPr>
  <p:slideViewPr>
    <p:cSldViewPr snapToGrid="0" snapToObjects="1">
      <p:cViewPr varScale="1">
        <p:scale>
          <a:sx n="72" d="100"/>
          <a:sy n="72" d="100"/>
        </p:scale>
        <p:origin x="63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164142-9F9B-4842-B279-49835C6B14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2BC7AA6-68A6-384B-AC95-F5E2530781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6F50A77-F986-474B-BD78-18AC99126B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E0995-0EB8-D94F-A349-A9C69C34BA0B}" type="datetimeFigureOut">
              <a:rPr lang="fr-FR" smtClean="0"/>
              <a:t>07/05/2020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A54D5DE-E44A-2345-94ED-F3D74741E5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29D4700-D2E8-4246-AE52-B2C2B9B36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0903C-B2FA-9046-967D-670192AB641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52856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62A158-D827-A746-9C52-B47B299211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E7B14B3-39C9-994B-B03F-A0572856D9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7ABFE7F-A34B-D14F-AAAE-BCD2E38017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E0995-0EB8-D94F-A349-A9C69C34BA0B}" type="datetimeFigureOut">
              <a:rPr lang="fr-FR" smtClean="0"/>
              <a:t>07/05/2020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E29D13D-DB9F-9449-B287-999869107C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30E35D7-BECF-9C41-A19A-3C6A553B2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0903C-B2FA-9046-967D-670192AB641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51301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0B290D-58C9-5F48-924A-35CA64F008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A3F7233-8C3E-6845-9A7F-014E57E6F8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85DFFEF-F1C6-E44D-84CB-91D297D90A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E0995-0EB8-D94F-A349-A9C69C34BA0B}" type="datetimeFigureOut">
              <a:rPr lang="fr-FR" smtClean="0"/>
              <a:t>07/05/2020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11864FC-2569-1C48-89D2-10B0583EAB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D290F7F-B4A8-664A-8AB8-1C5D9D635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0903C-B2FA-9046-967D-670192AB641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38523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7EA1DA0-2A21-1346-B620-D6BB357760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F8D3650-4001-3F4C-BDB5-9502D99171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F373C95-78B8-964B-8B3D-042A99EE9A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D6DE316-3868-5D49-8AC8-4D83E69293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E0995-0EB8-D94F-A349-A9C69C34BA0B}" type="datetimeFigureOut">
              <a:rPr lang="fr-FR" smtClean="0"/>
              <a:t>07/05/2020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FE1C288-829E-DF41-A345-DEBAE5B55B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CBBD1F6-F135-F147-BE82-666A05C8E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0903C-B2FA-9046-967D-670192AB641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3268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AA61B5-E14D-504A-8E81-FDD3881FB4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3CBA8D5-BF11-344D-8082-25116955C4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F9D3F86-22FB-E84F-A878-4B0BAFF720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5BA6DD9-D568-0B45-A31B-4FCF809521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F3C898F-E158-6141-924C-42684BC06D2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721944FC-C573-7845-A913-6D9BA8C1B4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E0995-0EB8-D94F-A349-A9C69C34BA0B}" type="datetimeFigureOut">
              <a:rPr lang="fr-FR" smtClean="0"/>
              <a:t>07/05/2020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A033BF8-9811-F64F-AA8E-A4A6980F28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642C826E-37BF-344A-91D8-AA44BC3B76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0903C-B2FA-9046-967D-670192AB641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91449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BCC9C78-13B2-254B-B4CF-EEF314D054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65256D8-DF6F-394D-B6C5-820A9999FE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E0995-0EB8-D94F-A349-A9C69C34BA0B}" type="datetimeFigureOut">
              <a:rPr lang="fr-FR" smtClean="0"/>
              <a:t>07/05/2020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B595A0A-695E-614D-92B1-40AE43D8E9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50F9CA7-2E3E-AE49-B02F-277B085FA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0903C-B2FA-9046-967D-670192AB641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2428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81714CEA-B062-0B47-B74D-716EBCD90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E0995-0EB8-D94F-A349-A9C69C34BA0B}" type="datetimeFigureOut">
              <a:rPr lang="fr-FR" smtClean="0"/>
              <a:t>07/05/2020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A4C1F3F-19D2-1447-A5AF-0488FDAAC2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4A7A720-AB3B-B14A-AD46-FE5A4E12A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0903C-B2FA-9046-967D-670192AB641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91956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A02CB4-A093-3D4B-A0DA-72B645C215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001F5C1-F60D-4646-939E-A5E86B2059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63B13B0-E7BD-2B4D-B41F-164EE85FCB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1E19575-FD73-BF44-9B8D-B29844129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E0995-0EB8-D94F-A349-A9C69C34BA0B}" type="datetimeFigureOut">
              <a:rPr lang="fr-FR" smtClean="0"/>
              <a:t>07/05/2020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2623EDB-378B-F643-A323-D6A4B369BE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2351015-F99D-5040-839F-D2C8A3D9F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0903C-B2FA-9046-967D-670192AB641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76294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3CFD49-0077-3746-A816-2483297428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9A07352-FB39-EF47-97E4-A06B7E02FD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B34A2BF-5B06-F348-9AB1-5B6C25A9FC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54F6C5C-5BAB-BC4A-9001-FF463A706C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E0995-0EB8-D94F-A349-A9C69C34BA0B}" type="datetimeFigureOut">
              <a:rPr lang="fr-FR" smtClean="0"/>
              <a:t>07/05/2020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6E87399-CE21-D24E-951C-5627B0BDA1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89025A6-2F2B-B64C-AB44-3FCAA8443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0903C-B2FA-9046-967D-670192AB641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51222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83F0DE6-286B-FA4A-9C20-A389BE0C2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C5AFCFA-2F50-0B49-9A04-924F98684B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903F099-BE76-4C4E-8BB0-F5BE584A4E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E0995-0EB8-D94F-A349-A9C69C34BA0B}" type="datetimeFigureOut">
              <a:rPr lang="fr-FR" smtClean="0"/>
              <a:t>07/05/2020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DF09772-7A1F-1C43-9B08-F71C3B1499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0D5DA3C-545A-4D47-8BDD-E0D5232D0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0903C-B2FA-9046-967D-670192AB641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69276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CEE9CD94-939F-8A42-B90A-327B0E816D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7F95A52-07A6-C441-850F-A1F80FF706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12C4D46-313C-3940-B1EC-447B50DB26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E0995-0EB8-D94F-A349-A9C69C34BA0B}" type="datetimeFigureOut">
              <a:rPr lang="fr-FR" smtClean="0"/>
              <a:t>07/05/2020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441BA32-0EF1-0043-9DDC-A468F1CBD8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AB88F08-2EDD-1243-A036-F7C18A514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0903C-B2FA-9046-967D-670192AB641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99304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re et 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13833" y="0"/>
            <a:ext cx="10972800" cy="1143000"/>
          </a:xfr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ableau 2"/>
          <p:cNvSpPr>
            <a:spLocks noGrp="1"/>
          </p:cNvSpPr>
          <p:nvPr>
            <p:ph type="tbl" idx="1"/>
          </p:nvPr>
        </p:nvSpPr>
        <p:spPr>
          <a:xfrm>
            <a:off x="624417" y="1484313"/>
            <a:ext cx="10972800" cy="4525962"/>
          </a:xfrm>
        </p:spPr>
        <p:txBody>
          <a:bodyPr/>
          <a:lstStyle/>
          <a:p>
            <a:pPr lvl="0"/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16278128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058F7036-8671-F74C-973B-9FA499A94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B4CCB7D-1066-264B-9B6B-171AA2F07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7F1961C-D91B-0C49-9200-4CC958757F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4E0995-0EB8-D94F-A349-A9C69C34BA0B}" type="datetimeFigureOut">
              <a:rPr lang="fr-FR" smtClean="0"/>
              <a:t>07/05/2020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9071AB6-A289-C546-81D0-8FDB81EBB4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68179B9-25EF-7946-BD35-3558EC0509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B0903C-B2FA-9046-967D-670192AB641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958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133">
            <a:extLst>
              <a:ext uri="{FF2B5EF4-FFF2-40B4-BE49-F238E27FC236}">
                <a16:creationId xmlns:a16="http://schemas.microsoft.com/office/drawing/2014/main" id="{FEAA689D-CCA4-044E-AA94-29BBE521543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fr-FR" altLang="fr-FR" dirty="0">
                <a:ea typeface="ＭＳ Ｐゴシック" panose="020B0600070205080204" pitchFamily="34" charset="-128"/>
              </a:rPr>
              <a:t>Grille d’évaluation du risque suicidaire</a:t>
            </a:r>
          </a:p>
        </p:txBody>
      </p:sp>
      <p:graphicFrame>
        <p:nvGraphicFramePr>
          <p:cNvPr id="425097" name="Group 137">
            <a:extLst>
              <a:ext uri="{FF2B5EF4-FFF2-40B4-BE49-F238E27FC236}">
                <a16:creationId xmlns:a16="http://schemas.microsoft.com/office/drawing/2014/main" id="{C93B8142-A03F-AE47-AFC4-E81BAF2F25D7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992313" y="1484313"/>
          <a:ext cx="8229600" cy="4627864"/>
        </p:xfrm>
        <a:graphic>
          <a:graphicData uri="http://schemas.openxmlformats.org/drawingml/2006/table">
            <a:tbl>
              <a:tblPr/>
              <a:tblGrid>
                <a:gridCol w="2663825">
                  <a:extLst>
                    <a:ext uri="{9D8B030D-6E8A-4147-A177-3AD203B41FA5}">
                      <a16:colId xmlns:a16="http://schemas.microsoft.com/office/drawing/2014/main" val="1341189398"/>
                    </a:ext>
                  </a:extLst>
                </a:gridCol>
                <a:gridCol w="1833562">
                  <a:extLst>
                    <a:ext uri="{9D8B030D-6E8A-4147-A177-3AD203B41FA5}">
                      <a16:colId xmlns:a16="http://schemas.microsoft.com/office/drawing/2014/main" val="2099363721"/>
                    </a:ext>
                  </a:extLst>
                </a:gridCol>
                <a:gridCol w="1865313">
                  <a:extLst>
                    <a:ext uri="{9D8B030D-6E8A-4147-A177-3AD203B41FA5}">
                      <a16:colId xmlns:a16="http://schemas.microsoft.com/office/drawing/2014/main" val="2636264150"/>
                    </a:ext>
                  </a:extLst>
                </a:gridCol>
                <a:gridCol w="1866900">
                  <a:extLst>
                    <a:ext uri="{9D8B030D-6E8A-4147-A177-3AD203B41FA5}">
                      <a16:colId xmlns:a16="http://schemas.microsoft.com/office/drawing/2014/main" val="2400164751"/>
                    </a:ext>
                  </a:extLst>
                </a:gridCol>
              </a:tblGrid>
              <a:tr h="9048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39B54A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FF"/>
                        </a:buClr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B54A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fr-FR" altLang="fr-FR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T="45712" marB="45712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Clr>
                          <a:srgbClr val="39B54A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FF"/>
                        </a:buClr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1400" b="1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</a:endParaRP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Urgence faible</a:t>
                      </a:r>
                      <a:endParaRPr kumimoji="0" lang="fr-FR" altLang="fr-F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T="45712" marB="45712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Clr>
                          <a:srgbClr val="39B54A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FF"/>
                        </a:buClr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1400" b="1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</a:endParaRP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Urgence moyenne</a:t>
                      </a:r>
                      <a:endParaRPr kumimoji="0" lang="fr-FR" altLang="fr-F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T="45712" marB="45712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Clr>
                          <a:srgbClr val="39B54A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FF"/>
                        </a:buClr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1400" b="1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</a:endParaRP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Urgence élevée</a:t>
                      </a:r>
                      <a:endParaRPr kumimoji="0" lang="fr-FR" altLang="fr-F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T="45712" marB="45712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44157104"/>
                  </a:ext>
                </a:extLst>
              </a:tr>
              <a:tr h="968375"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Clr>
                          <a:srgbClr val="39B54A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FF"/>
                        </a:buClr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1400" b="1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</a:endParaRP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Communication du patient  sur le suicide</a:t>
                      </a:r>
                      <a:endParaRPr kumimoji="0" lang="fr-FR" altLang="fr-FR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34" charset="-128"/>
                      </a:endParaRPr>
                    </a:p>
                  </a:txBody>
                  <a:tcPr marT="45712" marB="45712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Clr>
                          <a:srgbClr val="39B54A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FF"/>
                        </a:buClr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14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</a:endParaRP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Très facile</a:t>
                      </a:r>
                      <a:endParaRPr kumimoji="0" lang="fr-FR" altLang="fr-F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T="45712" marB="45712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Clr>
                          <a:srgbClr val="39B54A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FF"/>
                        </a:buClr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14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</a:endParaRP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Facile</a:t>
                      </a:r>
                      <a:endParaRPr kumimoji="0" lang="fr-FR" altLang="fr-F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T="45712" marB="45712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Clr>
                          <a:srgbClr val="39B54A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FF"/>
                        </a:buClr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14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</a:endParaRP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Difficile</a:t>
                      </a:r>
                      <a:endParaRPr kumimoji="0" lang="fr-FR" altLang="fr-F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T="45712" marB="45712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9746569"/>
                  </a:ext>
                </a:extLst>
              </a:tr>
              <a:tr h="669925"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Clr>
                          <a:srgbClr val="39B54A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FF"/>
                        </a:buClr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</a:endParaRP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Scénario suicidaire : comment et où ?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34" charset="-128"/>
                      </a:endParaRPr>
                    </a:p>
                  </a:txBody>
                  <a:tcPr marT="45712" marB="45712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Clr>
                          <a:srgbClr val="39B54A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FF"/>
                        </a:buClr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14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</a:endParaRP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Absent</a:t>
                      </a:r>
                      <a:endParaRPr kumimoji="0" lang="fr-FR" altLang="fr-F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T="45712" marB="45712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Clr>
                          <a:srgbClr val="39B54A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FF"/>
                        </a:buClr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</a:endParaRP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       Présent avec dangerosité si faisabilité</a:t>
                      </a:r>
                      <a:endParaRPr kumimoji="0" lang="fr-FR" altLang="fr-F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T="45712" marB="45712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Clr>
                          <a:srgbClr val="39B54A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FF"/>
                        </a:buClr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14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</a:endParaRP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Présent</a:t>
                      </a:r>
                      <a:endParaRPr kumimoji="0" lang="fr-FR" altLang="fr-F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T="45712" marB="45712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0565690"/>
                  </a:ext>
                </a:extLst>
              </a:tr>
              <a:tr h="904875"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Clr>
                          <a:srgbClr val="39B54A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FF"/>
                        </a:buClr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</a:endParaRP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Passage à l</a:t>
                      </a:r>
                      <a:r>
                        <a:rPr kumimoji="0" lang="ja-JP" altLang="fr-FR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’</a:t>
                      </a:r>
                      <a:r>
                        <a:rPr kumimoji="0" lang="fr-FR" altLang="ja-JP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acte : quand ?</a:t>
                      </a:r>
                      <a:endParaRPr kumimoji="0" lang="fr-FR" altLang="fr-FR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34" charset="-128"/>
                      </a:endParaRPr>
                    </a:p>
                  </a:txBody>
                  <a:tcPr marT="45712" marB="45712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Clr>
                          <a:srgbClr val="39B54A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FF"/>
                        </a:buClr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14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</a:endParaRP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Aucun envisagé</a:t>
                      </a:r>
                      <a:endParaRPr kumimoji="0" lang="fr-FR" altLang="fr-F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T="45712" marB="45712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Clr>
                          <a:srgbClr val="39B54A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FF"/>
                        </a:buClr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14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</a:endParaRP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Reporté</a:t>
                      </a:r>
                      <a:endParaRPr kumimoji="0" lang="fr-FR" altLang="fr-F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T="45712" marB="45712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Clr>
                          <a:srgbClr val="39B54A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FF"/>
                        </a:buClr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14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</a:endParaRP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Imminent</a:t>
                      </a:r>
                      <a:endParaRPr kumimoji="0" lang="fr-FR" altLang="fr-F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T="45712" marB="45712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0995784"/>
                  </a:ext>
                </a:extLst>
              </a:tr>
              <a:tr h="904875"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Clr>
                          <a:srgbClr val="39B54A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FF"/>
                        </a:buClr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1400" b="1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</a:endParaRP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Autre solution que le suicide</a:t>
                      </a:r>
                      <a:endParaRPr kumimoji="0" lang="fr-FR" altLang="fr-F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T="45712" marB="45712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Clr>
                          <a:srgbClr val="39B54A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FF"/>
                        </a:buClr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14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</a:endParaRP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Beaucoup</a:t>
                      </a:r>
                      <a:endParaRPr kumimoji="0" lang="fr-FR" altLang="fr-F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T="45712" marB="45712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Clr>
                          <a:srgbClr val="39B54A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FF"/>
                        </a:buClr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14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</a:endParaRP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Peu</a:t>
                      </a:r>
                      <a:endParaRPr kumimoji="0" lang="fr-FR" altLang="fr-F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T="45712" marB="45712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Clr>
                          <a:srgbClr val="39B54A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FF"/>
                        </a:buClr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</a:endParaRP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Aucune</a:t>
                      </a:r>
                      <a:endParaRPr kumimoji="0" lang="fr-FR" altLang="fr-F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T="45712" marB="45712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04342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259303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56</Words>
  <Application>Microsoft Office PowerPoint</Application>
  <PresentationFormat>Grand écran</PresentationFormat>
  <Paragraphs>39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Wingdings</vt:lpstr>
      <vt:lpstr>Thème Office</vt:lpstr>
      <vt:lpstr>Grille d’évaluation du risque suicidaire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Grille d’évaluation du risque suicidaire</dc:title>
  <dc:creator>Emmanuel Gourmet</dc:creator>
  <cp:lastModifiedBy>Marie Vanhaecke</cp:lastModifiedBy>
  <cp:revision>1</cp:revision>
  <dcterms:created xsi:type="dcterms:W3CDTF">2020-04-03T15:16:28Z</dcterms:created>
  <dcterms:modified xsi:type="dcterms:W3CDTF">2020-05-07T13:19:39Z</dcterms:modified>
</cp:coreProperties>
</file>